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3"/>
    <p:sldId id="259" r:id="rId4"/>
    <p:sldId id="265" r:id="rId5"/>
  </p:sldIdLst>
  <p:sldSz cx="4572000" cy="256984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47" autoAdjust="0"/>
    <p:restoredTop sz="94660"/>
  </p:normalViewPr>
  <p:slideViewPr>
    <p:cSldViewPr snapToGrid="0">
      <p:cViewPr varScale="1">
        <p:scale>
          <a:sx n="307" d="100"/>
          <a:sy n="307" d="100"/>
        </p:scale>
        <p:origin x="197" y="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420627"/>
            <a:ext cx="3429000" cy="894797"/>
          </a:xfrm>
        </p:spPr>
        <p:txBody>
          <a:bodyPr anchor="b"/>
          <a:lstStyle>
            <a:lvl1pPr algn="ctr">
              <a:defRPr sz="225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1500" y="1349931"/>
            <a:ext cx="3429000" cy="620528"/>
          </a:xfrm>
        </p:spPr>
        <p:txBody>
          <a:bodyPr/>
          <a:lstStyle>
            <a:lvl1pPr marL="0" indent="0" algn="ctr">
              <a:buNone/>
              <a:defRPr sz="900"/>
            </a:lvl1pPr>
            <a:lvl2pPr marL="171450" indent="0" algn="ctr">
              <a:buNone/>
              <a:defRPr sz="750"/>
            </a:lvl2pPr>
            <a:lvl3pPr marL="342900" indent="0" algn="ctr">
              <a:buNone/>
              <a:defRPr sz="675"/>
            </a:lvl3pPr>
            <a:lvl4pPr marL="514350" indent="0" algn="ctr">
              <a:buNone/>
              <a:defRPr sz="600"/>
            </a:lvl4pPr>
            <a:lvl5pPr marL="685165" indent="0" algn="ctr">
              <a:buNone/>
              <a:defRPr sz="600"/>
            </a:lvl5pPr>
            <a:lvl6pPr marL="856615" indent="0" algn="ctr">
              <a:buNone/>
              <a:defRPr sz="600"/>
            </a:lvl6pPr>
            <a:lvl7pPr marL="1028065" indent="0" algn="ctr">
              <a:buNone/>
              <a:defRPr sz="600"/>
            </a:lvl7pPr>
            <a:lvl8pPr marL="1199515" indent="0" algn="ctr">
              <a:buNone/>
              <a:defRPr sz="600"/>
            </a:lvl8pPr>
            <a:lvl9pPr marL="1370965" indent="0" algn="ctr">
              <a:buNone/>
              <a:defRPr sz="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71344"/>
            <a:ext cx="1474589" cy="599705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370056"/>
            <a:ext cx="2314575" cy="1826482"/>
          </a:xfrm>
        </p:spPr>
        <p:txBody>
          <a:bodyPr anchor="t"/>
          <a:lstStyle>
            <a:lvl1pPr marL="0" indent="0">
              <a:buNone/>
              <a:defRPr sz="1200"/>
            </a:lvl1pPr>
            <a:lvl2pPr marL="171450" indent="0">
              <a:buNone/>
              <a:defRPr sz="1050"/>
            </a:lvl2pPr>
            <a:lvl3pPr marL="342900" indent="0">
              <a:buNone/>
              <a:defRPr sz="900"/>
            </a:lvl3pPr>
            <a:lvl4pPr marL="514350" indent="0">
              <a:buNone/>
              <a:defRPr sz="750"/>
            </a:lvl4pPr>
            <a:lvl5pPr marL="685165" indent="0">
              <a:buNone/>
              <a:defRPr sz="750"/>
            </a:lvl5pPr>
            <a:lvl6pPr marL="856615" indent="0">
              <a:buNone/>
              <a:defRPr sz="750"/>
            </a:lvl6pPr>
            <a:lvl7pPr marL="1028065" indent="0">
              <a:buNone/>
              <a:defRPr sz="750"/>
            </a:lvl7pPr>
            <a:lvl8pPr marL="1199515" indent="0">
              <a:buNone/>
              <a:defRPr sz="750"/>
            </a:lvl8pPr>
            <a:lvl9pPr marL="1370965" indent="0">
              <a:buNone/>
              <a:defRPr sz="75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771049"/>
            <a:ext cx="1474589" cy="1428463"/>
          </a:xfrm>
        </p:spPr>
        <p:txBody>
          <a:bodyPr/>
          <a:lstStyle>
            <a:lvl1pPr marL="0" indent="0">
              <a:buNone/>
              <a:defRPr sz="600"/>
            </a:lvl1pPr>
            <a:lvl2pPr marL="171450" indent="0">
              <a:buNone/>
              <a:defRPr sz="525"/>
            </a:lvl2pPr>
            <a:lvl3pPr marL="342900" indent="0">
              <a:buNone/>
              <a:defRPr sz="450"/>
            </a:lvl3pPr>
            <a:lvl4pPr marL="514350" indent="0">
              <a:buNone/>
              <a:defRPr sz="375"/>
            </a:lvl4pPr>
            <a:lvl5pPr marL="685165" indent="0">
              <a:buNone/>
              <a:defRPr sz="375"/>
            </a:lvl5pPr>
            <a:lvl6pPr marL="856615" indent="0">
              <a:buNone/>
              <a:defRPr sz="375"/>
            </a:lvl6pPr>
            <a:lvl7pPr marL="1028065" indent="0">
              <a:buNone/>
              <a:defRPr sz="375"/>
            </a:lvl7pPr>
            <a:lvl8pPr marL="1199515" indent="0">
              <a:buNone/>
              <a:defRPr sz="375"/>
            </a:lvl8pPr>
            <a:lvl9pPr marL="1370965" indent="0">
              <a:buNone/>
              <a:defRPr sz="375"/>
            </a:lvl9pPr>
          </a:lstStyle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7" y="136838"/>
            <a:ext cx="985838" cy="217809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36838"/>
            <a:ext cx="2900363" cy="2178094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640756"/>
            <a:ext cx="3943350" cy="1069116"/>
          </a:xfrm>
        </p:spPr>
        <p:txBody>
          <a:bodyPr anchor="b"/>
          <a:lstStyle>
            <a:lvl1pPr>
              <a:defRPr sz="225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1719987"/>
            <a:ext cx="3943350" cy="562223"/>
          </a:xfrm>
        </p:spPr>
        <p:txBody>
          <a:bodyPr/>
          <a:lstStyle>
            <a:lvl1pPr marL="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1pPr>
            <a:lvl2pPr marL="171450" indent="0">
              <a:buNone/>
              <a:defRPr sz="750">
                <a:solidFill>
                  <a:schemeClr val="tx1">
                    <a:tint val="82000"/>
                  </a:schemeClr>
                </a:solidFill>
              </a:defRPr>
            </a:lvl2pPr>
            <a:lvl3pPr marL="342900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3pPr>
            <a:lvl4pPr marL="514350" indent="0">
              <a:buNone/>
              <a:defRPr sz="600">
                <a:solidFill>
                  <a:schemeClr val="tx1">
                    <a:tint val="82000"/>
                  </a:schemeClr>
                </a:solidFill>
              </a:defRPr>
            </a:lvl4pPr>
            <a:lvl5pPr marL="685165" indent="0">
              <a:buNone/>
              <a:defRPr sz="600">
                <a:solidFill>
                  <a:schemeClr val="tx1">
                    <a:tint val="82000"/>
                  </a:schemeClr>
                </a:solidFill>
              </a:defRPr>
            </a:lvl5pPr>
            <a:lvl6pPr marL="856615" indent="0">
              <a:buNone/>
              <a:defRPr sz="600">
                <a:solidFill>
                  <a:schemeClr val="tx1">
                    <a:tint val="82000"/>
                  </a:schemeClr>
                </a:solidFill>
              </a:defRPr>
            </a:lvl6pPr>
            <a:lvl7pPr marL="1028065" indent="0">
              <a:buNone/>
              <a:defRPr sz="600">
                <a:solidFill>
                  <a:schemeClr val="tx1">
                    <a:tint val="82000"/>
                  </a:schemeClr>
                </a:solidFill>
              </a:defRPr>
            </a:lvl7pPr>
            <a:lvl8pPr marL="1199515" indent="0">
              <a:buNone/>
              <a:defRPr sz="600">
                <a:solidFill>
                  <a:schemeClr val="tx1">
                    <a:tint val="82000"/>
                  </a:schemeClr>
                </a:solidFill>
              </a:defRPr>
            </a:lvl8pPr>
            <a:lvl9pPr marL="1370965" indent="0">
              <a:buNone/>
              <a:defRPr sz="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684187"/>
            <a:ext cx="1943100" cy="163074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684187"/>
            <a:ext cx="1943100" cy="163074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36838"/>
            <a:ext cx="3943350" cy="49677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630047"/>
            <a:ext cx="1934170" cy="308776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750" b="1"/>
            </a:lvl2pPr>
            <a:lvl3pPr marL="342900" indent="0">
              <a:buNone/>
              <a:defRPr sz="675" b="1"/>
            </a:lvl3pPr>
            <a:lvl4pPr marL="514350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938823"/>
            <a:ext cx="1934170" cy="138086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630047"/>
            <a:ext cx="1943696" cy="308776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750" b="1"/>
            </a:lvl2pPr>
            <a:lvl3pPr marL="342900" indent="0">
              <a:buNone/>
              <a:defRPr sz="675" b="1"/>
            </a:lvl3pPr>
            <a:lvl4pPr marL="514350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938823"/>
            <a:ext cx="1943696" cy="138086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黑色 的圖片&#10;&#10;AI 產生的內容可能不正確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4569179" cy="2570163"/>
          </a:xfrm>
          <a:prstGeom prst="rect">
            <a:avLst/>
          </a:prstGeom>
        </p:spPr>
      </p:pic>
      <p:sp>
        <p:nvSpPr>
          <p:cNvPr id="14" name="矩形: 圓角 13"/>
          <p:cNvSpPr/>
          <p:nvPr userDrawn="1"/>
        </p:nvSpPr>
        <p:spPr>
          <a:xfrm>
            <a:off x="489502" y="129208"/>
            <a:ext cx="1832527" cy="2311745"/>
          </a:xfrm>
          <a:prstGeom prst="roundRect">
            <a:avLst>
              <a:gd name="adj" fmla="val 7564"/>
            </a:avLst>
          </a:prstGeom>
          <a:noFill/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71344"/>
            <a:ext cx="1474589" cy="599705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370056"/>
            <a:ext cx="2314575" cy="1826482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750"/>
            </a:lvl4pPr>
            <a:lvl5pPr>
              <a:defRPr sz="750"/>
            </a:lvl5pPr>
            <a:lvl6pPr>
              <a:defRPr sz="750"/>
            </a:lvl6pPr>
            <a:lvl7pPr>
              <a:defRPr sz="750"/>
            </a:lvl7pPr>
            <a:lvl8pPr>
              <a:defRPr sz="750"/>
            </a:lvl8pPr>
            <a:lvl9pPr>
              <a:defRPr sz="750"/>
            </a:lvl9pPr>
          </a:lstStyle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771049"/>
            <a:ext cx="1474589" cy="1428463"/>
          </a:xfrm>
        </p:spPr>
        <p:txBody>
          <a:bodyPr/>
          <a:lstStyle>
            <a:lvl1pPr marL="0" indent="0">
              <a:buNone/>
              <a:defRPr sz="600"/>
            </a:lvl1pPr>
            <a:lvl2pPr marL="171450" indent="0">
              <a:buNone/>
              <a:defRPr sz="525"/>
            </a:lvl2pPr>
            <a:lvl3pPr marL="342900" indent="0">
              <a:buNone/>
              <a:defRPr sz="450"/>
            </a:lvl3pPr>
            <a:lvl4pPr marL="514350" indent="0">
              <a:buNone/>
              <a:defRPr sz="375"/>
            </a:lvl4pPr>
            <a:lvl5pPr marL="685165" indent="0">
              <a:buNone/>
              <a:defRPr sz="375"/>
            </a:lvl5pPr>
            <a:lvl6pPr marL="856615" indent="0">
              <a:buNone/>
              <a:defRPr sz="375"/>
            </a:lvl6pPr>
            <a:lvl7pPr marL="1028065" indent="0">
              <a:buNone/>
              <a:defRPr sz="375"/>
            </a:lvl7pPr>
            <a:lvl8pPr marL="1199515" indent="0">
              <a:buNone/>
              <a:defRPr sz="375"/>
            </a:lvl8pPr>
            <a:lvl9pPr marL="1370965" indent="0">
              <a:buNone/>
              <a:defRPr sz="375"/>
            </a:lvl9pPr>
          </a:lstStyle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36838"/>
            <a:ext cx="3943350" cy="4967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684187"/>
            <a:ext cx="3943350" cy="1630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2382161"/>
            <a:ext cx="1028700" cy="1368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9D3D54-89DD-4A97-8E42-FD01913C79B7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2382161"/>
            <a:ext cx="1543050" cy="1368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2382161"/>
            <a:ext cx="1028700" cy="1368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F8918C-FEE0-4B02-BB9A-DCE306FA546D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599440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0890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340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3790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240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6690" indent="-85725" algn="l" defTabSz="34290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9209" y="372717"/>
            <a:ext cx="1192695" cy="1776620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302" r="-7302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653209" y="352839"/>
            <a:ext cx="1192695" cy="1796498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176" r="-8176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177209" y="372717"/>
            <a:ext cx="1192695" cy="1776620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448" r="-52448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3" name="圖片 12" descr="一張含有 美工圖案, 動畫卡通, 卡通, 藝術 的圖片&#10;&#10;AI 產生的內容可能不正確。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4569179" cy="25701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底片 的圖片&#10;&#10;AI 產生的內容可能不正確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4569179" cy="2570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0387" y="248697"/>
            <a:ext cx="4408714" cy="2072472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8" t="-2454" r="-28" b="-53120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螢幕擷取畫面, 文字 的圖片&#10;&#10;AI 產生的內容可能不正確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" y="0"/>
            <a:ext cx="4569179" cy="25701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530" y="86967"/>
            <a:ext cx="1687168" cy="1118153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97" b="-297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31553" y="86966"/>
            <a:ext cx="1687168" cy="1118153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97" b="-297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6530" y="1323595"/>
            <a:ext cx="1687168" cy="1118153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97" b="-297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31553" y="1323594"/>
            <a:ext cx="1687168" cy="1118153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97" b="-297"/>
            </a:stretch>
          </a:blipFill>
          <a:ln w="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佈景主題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 w="0"/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WPS 演示</Application>
  <PresentationFormat>自訂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Aptos</vt:lpstr>
      <vt:lpstr>Segoe UI</vt:lpstr>
      <vt:lpstr>微软雅黑</vt:lpstr>
      <vt:lpstr>Arial Unicode MS</vt:lpstr>
      <vt:lpstr>PMingLiU</vt:lpstr>
      <vt:lpstr>Segoe Print</vt:lpstr>
      <vt:lpstr>Aptos Display</vt:lpstr>
      <vt:lpstr>等线</vt:lpstr>
      <vt:lpstr>Calibri</vt:lpstr>
      <vt:lpstr>Office 佈景主題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銘峰 蔡</dc:creator>
  <cp:lastModifiedBy>WPS_1681428358</cp:lastModifiedBy>
  <cp:revision>9</cp:revision>
  <dcterms:created xsi:type="dcterms:W3CDTF">2025-11-17T08:04:00Z</dcterms:created>
  <dcterms:modified xsi:type="dcterms:W3CDTF">2025-12-04T05:57:36Z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8BFFE3449A6F4BBAB29D546466394387_13</vt:lpwstr>
  </property>
  <property fmtid="{D5CDD505-2E9C-101B-9397-08002B2CF9AE}" pid="3" name="KSOProductBuildVer">
    <vt:lpwstr>2052-12.1.0.23542</vt:lpwstr>
  </property>
</Properties>
</file>